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Kritische Bewertung klassischer Altersvorsorgeempfehlungen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Zusammenfassung der Studie: 'Beyond the Status Quo' (Anarkulova, Cederburg, O'Doherty, 2025)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Hintergrund der Studie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Ziel: Bewertung klassischer Ratschläge zur Altersvorsorge:</a:t>
            </a:r>
          </a:p>
          <a:p>
            <a:r>
              <a:t>• Diversifikation über Aktien &amp; Anleihen</a:t>
            </a:r>
          </a:p>
          <a:p>
            <a:r>
              <a:t>• Mit dem Alter sinkender Aktienanteil</a:t>
            </a:r>
          </a:p>
          <a:p>
            <a:r>
              <a:t>Datenbasis:</a:t>
            </a:r>
          </a:p>
          <a:p>
            <a:r>
              <a:t>• 39 entwickelte Länder, 2600+ Jahre Daten</a:t>
            </a:r>
          </a:p>
          <a:p>
            <a:r>
              <a:t>• 1 Mio. Simulationen mit realistischen Rückzahlungsdaten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Kernaussagen der Studie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All-Equity-Strategie (33 % US, 67 % internat.) ist optimal</a:t>
            </a:r>
          </a:p>
          <a:p>
            <a:r>
              <a:t>• Anleihen sind langfristig ineffizient</a:t>
            </a:r>
          </a:p>
          <a:p>
            <a:r>
              <a:t>• Internationale Aktien bieten besseren Inflationsschutz</a:t>
            </a:r>
          </a:p>
          <a:p>
            <a:r>
              <a:t>• Altersbasierte Allokationen (z. B. TDFs) sind suboptimal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Vergleich: Optimale Strategie vs. TDF &amp; 60/40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Optimale Strategie: 10 % Sparrate</a:t>
            </a:r>
          </a:p>
          <a:p>
            <a:r>
              <a:t>• TDF: 16,1 % nötig (+61 %)</a:t>
            </a:r>
          </a:p>
          <a:p>
            <a:r>
              <a:t>• 60/40: 19,3 % nötig (fast doppelt)</a:t>
            </a:r>
          </a:p>
          <a:p/>
          <a:p>
            <a:r>
              <a:t>Fazit: Konventionelle Strategien benötigen deutlich höhere Beiträge, um gleichen Nutzen zu erzielen.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Ergebnisse: Ruhestandsvermögen &amp; Risiken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50 % mehr Vermögen bei Ruhestand ggü. Balanced (60/40)</a:t>
            </a:r>
          </a:p>
          <a:p>
            <a:r>
              <a:t>• Wahrsch. Kapitalerschöpfung:</a:t>
            </a:r>
          </a:p>
          <a:p>
            <a:r>
              <a:t>  - Optimal: 7 %</a:t>
            </a:r>
          </a:p>
          <a:p>
            <a:r>
              <a:t>  - TDF: 19,7 %</a:t>
            </a:r>
          </a:p>
          <a:p>
            <a:r>
              <a:t>  - Balanced: 16,9 %</a:t>
            </a:r>
          </a:p>
          <a:p>
            <a:r>
              <a:t>• Höhere Erbschaften: Median = 1,03 Mio. USD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Warum schneiden Anleihen schlecht ab?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Geringe reale Renditen (Ø 0,95 %)</a:t>
            </a:r>
          </a:p>
          <a:p>
            <a:r>
              <a:t>• Hohe Langfrist-Varianz</a:t>
            </a:r>
          </a:p>
          <a:p>
            <a:r>
              <a:t>• Steigende Korrelation mit Aktien über Zeit</a:t>
            </a:r>
          </a:p>
          <a:p>
            <a:r>
              <a:t>• Hohe Inflationsempfindlichkeit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Fazit &amp; Empfehlungen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Internationale Aktien sind besser als Anleihen zur Diversifikation</a:t>
            </a:r>
          </a:p>
          <a:p>
            <a:r>
              <a:t>• All-Equity-Strategie ist langfristig überlegen</a:t>
            </a:r>
          </a:p>
          <a:p>
            <a:r>
              <a:t>• Altersbasierte Anleihenquoten nicht evidenzbasiert</a:t>
            </a:r>
          </a:p>
          <a:p>
            <a:r>
              <a:t>• Regulatorik (QDIA) sollte überdacht werden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Grafik: Ruhestandsvermögen nach Strategie</a:t>
            </a:r>
          </a:p>
        </p:txBody>
      </p:sp>
      <p:pic>
        <p:nvPicPr>
          <p:cNvPr id="3" name="Picture 2" descr="ruhestandsvermoe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97280"/>
            <a:ext cx="61722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Grafik: Ruinwahrscheinlichkeit im Ruhestand</a:t>
            </a:r>
          </a:p>
        </p:txBody>
      </p:sp>
      <p:pic>
        <p:nvPicPr>
          <p:cNvPr id="3" name="Picture 2" descr="kapitalerschoepfu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97280"/>
            <a:ext cx="6172200" cy="4114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